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57" d="100"/>
          <a:sy n="57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C88D6-C79E-452E-A112-0ED3D5267FAE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D505-338C-413E-9E2F-DB8435C7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D505-338C-413E-9E2F-DB8435C706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D505-338C-413E-9E2F-DB8435C706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663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934B-B96A-4523-9460-310D0704233A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D87F-75E1-4F4D-9B6F-9A6C98A269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940" y="6608110"/>
            <a:ext cx="752469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9477"/>
            <a:ext cx="4495800" cy="368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Filipino</a:t>
            </a:r>
            <a:r>
              <a:rPr lang="en-US" sz="1400" b="1" baseline="0" dirty="0" smtClean="0">
                <a:solidFill>
                  <a:schemeClr val="bg1"/>
                </a:solidFill>
              </a:rPr>
              <a:t> 6 </a:t>
            </a:r>
            <a:r>
              <a:rPr lang="en-US" sz="1400" b="1" baseline="0" dirty="0" err="1" smtClean="0">
                <a:solidFill>
                  <a:schemeClr val="bg1"/>
                </a:solidFill>
              </a:rPr>
              <a:t>Kumunikasyon</a:t>
            </a:r>
            <a:r>
              <a:rPr lang="en-US" sz="1400" b="1" baseline="0" dirty="0" smtClean="0">
                <a:solidFill>
                  <a:schemeClr val="bg1"/>
                </a:solidFill>
              </a:rPr>
              <a:t> sa </a:t>
            </a:r>
            <a:r>
              <a:rPr lang="en-US" sz="1400" b="1" baseline="0" dirty="0" err="1" smtClean="0">
                <a:solidFill>
                  <a:schemeClr val="bg1"/>
                </a:solidFill>
              </a:rPr>
              <a:t>akademikokong</a:t>
            </a:r>
            <a:r>
              <a:rPr lang="en-US" sz="1400" b="1" baseline="0" dirty="0" smtClean="0">
                <a:solidFill>
                  <a:schemeClr val="bg1"/>
                </a:solidFill>
              </a:rPr>
              <a:t> </a:t>
            </a:r>
            <a:r>
              <a:rPr lang="en-US" sz="1400" b="1" baseline="0" dirty="0" err="1" smtClean="0">
                <a:solidFill>
                  <a:schemeClr val="bg1"/>
                </a:solidFill>
              </a:rPr>
              <a:t>filipino</a:t>
            </a:r>
            <a:r>
              <a:rPr lang="en-US" sz="1400" b="1" baseline="0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l.wikipedia.org/wiki/Diwa" TargetMode="External"/><Relationship Id="rId2" Type="http://schemas.openxmlformats.org/officeDocument/2006/relationships/hyperlink" Target="https://tl.wikipedia.org/wiki/Salit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l.wikipedia.org/wiki/Ta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l.wikipedia.org/wiki/Ora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l.wikipedia.org/wiki/Pilipino" TargetMode="External"/><Relationship Id="rId2" Type="http://schemas.openxmlformats.org/officeDocument/2006/relationships/hyperlink" Target="https://tl.wikipedia.org/wiki/Agham_panlipun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Ang </a:t>
            </a:r>
            <a:r>
              <a:rPr lang="en-US" dirty="0" err="1" smtClean="0">
                <a:solidFill>
                  <a:schemeClr val="bg1"/>
                </a:solidFill>
              </a:rPr>
              <a:t>Ibat-ibang</a:t>
            </a:r>
            <a:r>
              <a:rPr lang="en-US" dirty="0" smtClean="0">
                <a:solidFill>
                  <a:schemeClr val="bg1"/>
                </a:solidFill>
              </a:rPr>
              <a:t> Uri Ng </a:t>
            </a:r>
            <a:r>
              <a:rPr lang="en-US" dirty="0" err="1" smtClean="0">
                <a:solidFill>
                  <a:schemeClr val="bg1"/>
                </a:solidFill>
              </a:rPr>
              <a:t>Pangungusap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6400800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Inihanda</a:t>
            </a:r>
            <a:r>
              <a:rPr lang="en-US" sz="2000" dirty="0" smtClean="0">
                <a:solidFill>
                  <a:schemeClr val="bg1"/>
                </a:solidFill>
              </a:rPr>
              <a:t> ni: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Jerix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Barbadillo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Jm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Abara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9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pangungusap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sagot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lamang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sagot</a:t>
            </a:r>
            <a:r>
              <a:rPr lang="en-US" dirty="0"/>
              <a:t> sa mga </a:t>
            </a:r>
            <a:r>
              <a:rPr lang="en-US" dirty="0" err="1"/>
              <a:t>tanong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hindi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kailangan</a:t>
            </a:r>
            <a:r>
              <a:rPr lang="en-US" dirty="0"/>
              <a:t> ng </a:t>
            </a:r>
            <a:r>
              <a:rPr lang="en-US" dirty="0" err="1"/>
              <a:t>paksa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 </a:t>
            </a:r>
            <a:r>
              <a:rPr lang="en-US" dirty="0" smtClean="0"/>
              <a:t>T:</a:t>
            </a:r>
            <a:r>
              <a:rPr lang="en-US" i="1" dirty="0" smtClean="0"/>
              <a:t>nandiyan </a:t>
            </a:r>
            <a:r>
              <a:rPr lang="en-US" i="1" dirty="0" err="1" smtClean="0"/>
              <a:t>ba</a:t>
            </a:r>
            <a:r>
              <a:rPr lang="en-US" i="1" dirty="0" smtClean="0"/>
              <a:t> </a:t>
            </a:r>
            <a:r>
              <a:rPr lang="en-US" i="1" dirty="0" err="1" smtClean="0"/>
              <a:t>siya</a:t>
            </a:r>
            <a:r>
              <a:rPr lang="en-US" i="1" dirty="0" smtClean="0"/>
              <a:t>? </a:t>
            </a:r>
            <a:r>
              <a:rPr lang="en-US" dirty="0" smtClean="0"/>
              <a:t>S:</a:t>
            </a:r>
            <a:r>
              <a:rPr lang="en-US" i="1" dirty="0" smtClean="0"/>
              <a:t>wala/ </a:t>
            </a:r>
            <a:r>
              <a:rPr lang="en-US" i="1" dirty="0" err="1" smtClean="0"/>
              <a:t>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0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pangungusap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Pautos</a:t>
            </a:r>
            <a:r>
              <a:rPr lang="en-US" dirty="0" smtClean="0"/>
              <a:t>- </a:t>
            </a:r>
            <a:r>
              <a:rPr lang="en-US" dirty="0"/>
              <a:t>Ang </a:t>
            </a:r>
            <a:r>
              <a:rPr lang="en-US" dirty="0" err="1"/>
              <a:t>pangungusap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pautos</a:t>
            </a:r>
            <a:r>
              <a:rPr lang="en-US" dirty="0"/>
              <a:t> ay nag-</a:t>
            </a:r>
            <a:r>
              <a:rPr lang="en-US" dirty="0" err="1"/>
              <a:t>uutos</a:t>
            </a:r>
            <a:r>
              <a:rPr lang="en-US" dirty="0"/>
              <a:t> o </a:t>
            </a:r>
            <a:r>
              <a:rPr lang="en-US" dirty="0" err="1"/>
              <a:t>nakikiusap</a:t>
            </a:r>
            <a:r>
              <a:rPr lang="en-US" dirty="0"/>
              <a:t>. </a:t>
            </a:r>
            <a:r>
              <a:rPr lang="en-US" dirty="0" err="1"/>
              <a:t>Gumagamit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 ng </a:t>
            </a:r>
            <a:r>
              <a:rPr lang="en-US" dirty="0" err="1"/>
              <a:t>salitang</a:t>
            </a:r>
            <a:r>
              <a:rPr lang="en-US" dirty="0"/>
              <a:t> </a:t>
            </a:r>
            <a:r>
              <a:rPr lang="en-US" dirty="0" err="1"/>
              <a:t>paki</a:t>
            </a:r>
            <a:r>
              <a:rPr lang="en-US" dirty="0"/>
              <a:t> ang </a:t>
            </a:r>
            <a:r>
              <a:rPr lang="en-US" dirty="0" err="1"/>
              <a:t>pakiusap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 smtClean="0"/>
              <a:t>Pakidala</a:t>
            </a:r>
            <a:r>
              <a:rPr lang="en-US" i="1" dirty="0" smtClean="0"/>
              <a:t>, </a:t>
            </a:r>
            <a:r>
              <a:rPr lang="en-US" i="1" dirty="0" err="1" smtClean="0"/>
              <a:t>pakitulong</a:t>
            </a:r>
            <a:r>
              <a:rPr lang="en-US" i="1" dirty="0" smtClean="0"/>
              <a:t>, </a:t>
            </a:r>
            <a:r>
              <a:rPr lang="en-US" i="1" dirty="0" err="1" smtClean="0"/>
              <a:t>pakiabot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Mga </a:t>
            </a:r>
            <a:r>
              <a:rPr lang="en-US" dirty="0" err="1" smtClean="0">
                <a:solidFill>
                  <a:srgbClr val="FFFF00"/>
                </a:solidFill>
              </a:rPr>
              <a:t>pangungusap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ayon</a:t>
            </a:r>
            <a:r>
              <a:rPr lang="en-US" dirty="0" smtClean="0">
                <a:solidFill>
                  <a:srgbClr val="FFFF00"/>
                </a:solidFill>
              </a:rPr>
              <a:t> sa </a:t>
            </a:r>
            <a:r>
              <a:rPr lang="en-US" dirty="0" err="1" smtClean="0">
                <a:solidFill>
                  <a:srgbClr val="FFFF00"/>
                </a:solidFill>
              </a:rPr>
              <a:t>gamit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Maiuuri</a:t>
            </a:r>
            <a:r>
              <a:rPr lang="en-US" dirty="0"/>
              <a:t> </a:t>
            </a:r>
            <a:r>
              <a:rPr lang="en-US" dirty="0" err="1"/>
              <a:t>rin</a:t>
            </a:r>
            <a:r>
              <a:rPr lang="en-US" dirty="0"/>
              <a:t> ang </a:t>
            </a:r>
            <a:r>
              <a:rPr lang="en-US" dirty="0" err="1"/>
              <a:t>pangungusap</a:t>
            </a:r>
            <a:r>
              <a:rPr lang="en-US" dirty="0"/>
              <a:t> </a:t>
            </a:r>
            <a:r>
              <a:rPr lang="en-US" dirty="0" err="1"/>
              <a:t>bilang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pasalaysay</a:t>
            </a:r>
            <a:r>
              <a:rPr lang="en-US" dirty="0"/>
              <a:t> o </a:t>
            </a:r>
            <a:r>
              <a:rPr lang="en-US" b="1" dirty="0" err="1"/>
              <a:t>paturol</a:t>
            </a:r>
            <a:r>
              <a:rPr lang="en-US" dirty="0"/>
              <a:t>, </a:t>
            </a:r>
            <a:r>
              <a:rPr lang="en-US" b="1" dirty="0" err="1"/>
              <a:t>patanong</a:t>
            </a:r>
            <a:r>
              <a:rPr lang="en-US" dirty="0"/>
              <a:t>, </a:t>
            </a:r>
            <a:r>
              <a:rPr lang="en-US" b="1" dirty="0" err="1"/>
              <a:t>pautos</a:t>
            </a:r>
            <a:r>
              <a:rPr lang="en-US" dirty="0"/>
              <a:t> at </a:t>
            </a:r>
            <a:r>
              <a:rPr lang="en-US" b="1" dirty="0" err="1"/>
              <a:t>padamdam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0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Pasalaysay</a:t>
            </a:r>
            <a:r>
              <a:rPr lang="en-US" dirty="0">
                <a:solidFill>
                  <a:srgbClr val="FFFF00"/>
                </a:solidFill>
              </a:rPr>
              <a:t> o </a:t>
            </a:r>
            <a:r>
              <a:rPr lang="en-US" dirty="0" err="1" smtClean="0">
                <a:solidFill>
                  <a:srgbClr val="FFFF00"/>
                </a:solidFill>
              </a:rPr>
              <a:t>Paturol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- Ito </a:t>
            </a:r>
            <a:r>
              <a:rPr lang="en-US" dirty="0"/>
              <a:t>ay </a:t>
            </a:r>
            <a:r>
              <a:rPr lang="en-US" dirty="0" err="1"/>
              <a:t>nagsasalaysay</a:t>
            </a:r>
            <a:r>
              <a:rPr lang="en-US" dirty="0"/>
              <a:t> ng </a:t>
            </a:r>
            <a:r>
              <a:rPr lang="en-US" dirty="0" err="1"/>
              <a:t>katotohanan</a:t>
            </a:r>
            <a:r>
              <a:rPr lang="en-US" dirty="0"/>
              <a:t> o </a:t>
            </a:r>
            <a:r>
              <a:rPr lang="en-US" dirty="0" err="1"/>
              <a:t>pangyayari</a:t>
            </a:r>
            <a:r>
              <a:rPr lang="en-US" dirty="0"/>
              <a:t>.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itong</a:t>
            </a:r>
            <a:r>
              <a:rPr lang="en-US" dirty="0"/>
              <a:t> </a:t>
            </a:r>
            <a:r>
              <a:rPr lang="en-US" dirty="0" err="1"/>
              <a:t>nagtatapos</a:t>
            </a:r>
            <a:r>
              <a:rPr lang="en-US" dirty="0"/>
              <a:t> sa </a:t>
            </a:r>
            <a:r>
              <a:rPr lang="en-US" dirty="0" err="1"/>
              <a:t>tuldok</a:t>
            </a:r>
            <a:r>
              <a:rPr lang="en-US" dirty="0" smtClean="0"/>
              <a:t>(.)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 smtClean="0"/>
              <a:t>: </a:t>
            </a:r>
            <a:r>
              <a:rPr lang="en-US" dirty="0" err="1" smtClean="0"/>
              <a:t>siya</a:t>
            </a:r>
            <a:r>
              <a:rPr lang="en-US" dirty="0" smtClean="0"/>
              <a:t> ay </a:t>
            </a:r>
            <a:r>
              <a:rPr lang="en-US" dirty="0" err="1" smtClean="0"/>
              <a:t>maganda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dirty="0" err="1" smtClean="0"/>
              <a:t>Tayo</a:t>
            </a:r>
            <a:r>
              <a:rPr lang="en-US" dirty="0" smtClean="0"/>
              <a:t> ay </a:t>
            </a:r>
            <a:r>
              <a:rPr lang="en-US" dirty="0" err="1" smtClean="0"/>
              <a:t>magkaisa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47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Patanong</a:t>
            </a:r>
            <a:r>
              <a:rPr lang="en-US" dirty="0"/>
              <a:t>: Ito ay nag-</a:t>
            </a:r>
            <a:r>
              <a:rPr lang="en-US" dirty="0" err="1"/>
              <a:t>uusisa</a:t>
            </a:r>
            <a:r>
              <a:rPr lang="en-US" dirty="0"/>
              <a:t> </a:t>
            </a:r>
            <a:r>
              <a:rPr lang="en-US" dirty="0" err="1"/>
              <a:t>tungkol</a:t>
            </a:r>
            <a:r>
              <a:rPr lang="en-US" dirty="0"/>
              <a:t> sa </a:t>
            </a:r>
            <a:r>
              <a:rPr lang="en-US" dirty="0" err="1"/>
              <a:t>isang</a:t>
            </a:r>
            <a:r>
              <a:rPr lang="en-US" dirty="0"/>
              <a:t> </a:t>
            </a:r>
            <a:r>
              <a:rPr lang="en-US" dirty="0" err="1"/>
              <a:t>katotohanan</a:t>
            </a:r>
            <a:r>
              <a:rPr lang="en-US" dirty="0"/>
              <a:t> o </a:t>
            </a:r>
            <a:r>
              <a:rPr lang="en-US" dirty="0" err="1"/>
              <a:t>pangyayari</a:t>
            </a:r>
            <a:r>
              <a:rPr lang="en-US" dirty="0"/>
              <a:t>, at </a:t>
            </a:r>
            <a:r>
              <a:rPr lang="en-US" dirty="0" err="1"/>
              <a:t>tandang</a:t>
            </a:r>
            <a:r>
              <a:rPr lang="en-US" dirty="0"/>
              <a:t> </a:t>
            </a:r>
            <a:r>
              <a:rPr lang="en-US" dirty="0" err="1"/>
              <a:t>pananong</a:t>
            </a:r>
            <a:r>
              <a:rPr lang="en-US" dirty="0"/>
              <a:t>(?) ang </a:t>
            </a:r>
            <a:r>
              <a:rPr lang="en-US" dirty="0" err="1"/>
              <a:t>bantas</a:t>
            </a:r>
            <a:r>
              <a:rPr lang="en-US" dirty="0"/>
              <a:t> sa </a:t>
            </a:r>
            <a:r>
              <a:rPr lang="en-US" dirty="0" err="1"/>
              <a:t>hulihan</a:t>
            </a:r>
            <a:r>
              <a:rPr lang="en-US" dirty="0"/>
              <a:t> </a:t>
            </a:r>
            <a:r>
              <a:rPr lang="en-US" dirty="0" err="1" smtClean="0"/>
              <a:t>nito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 smtClean="0"/>
              <a:t>: </a:t>
            </a:r>
            <a:r>
              <a:rPr lang="en-US" dirty="0" err="1" smtClean="0"/>
              <a:t>kumain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Nagkita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kayo?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3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Pautos</a:t>
            </a:r>
            <a:r>
              <a:rPr lang="en-US" dirty="0"/>
              <a:t>: Ito ay </a:t>
            </a:r>
            <a:r>
              <a:rPr lang="en-US" dirty="0" err="1"/>
              <a:t>uri</a:t>
            </a:r>
            <a:r>
              <a:rPr lang="en-US" dirty="0"/>
              <a:t> ng </a:t>
            </a:r>
            <a:r>
              <a:rPr lang="en-US" dirty="0" err="1"/>
              <a:t>pangungusap</a:t>
            </a:r>
            <a:r>
              <a:rPr lang="en-US" dirty="0"/>
              <a:t> kung </a:t>
            </a:r>
            <a:r>
              <a:rPr lang="en-US" dirty="0" err="1"/>
              <a:t>saan</a:t>
            </a:r>
            <a:r>
              <a:rPr lang="en-US" dirty="0"/>
              <a:t> ay </a:t>
            </a:r>
            <a:r>
              <a:rPr lang="en-US" dirty="0" err="1"/>
              <a:t>nakikiusap</a:t>
            </a:r>
            <a:r>
              <a:rPr lang="en-US" dirty="0"/>
              <a:t> o nag </a:t>
            </a:r>
            <a:r>
              <a:rPr lang="en-US" dirty="0" err="1"/>
              <a:t>uutos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pakiabot</a:t>
            </a:r>
            <a:r>
              <a:rPr lang="en-US" dirty="0" smtClean="0"/>
              <a:t> </a:t>
            </a:r>
            <a:r>
              <a:rPr lang="en-US" dirty="0" err="1" smtClean="0"/>
              <a:t>naman</a:t>
            </a:r>
            <a:r>
              <a:rPr lang="en-US" dirty="0" smtClean="0"/>
              <a:t> ng </a:t>
            </a:r>
            <a:r>
              <a:rPr lang="en-US" dirty="0" err="1" smtClean="0"/>
              <a:t>aking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16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Padamdam</a:t>
            </a:r>
            <a:r>
              <a:rPr lang="en-US" dirty="0"/>
              <a:t>: Ito ay </a:t>
            </a:r>
            <a:r>
              <a:rPr lang="en-US" dirty="0" err="1"/>
              <a:t>nagsasabi</a:t>
            </a:r>
            <a:r>
              <a:rPr lang="en-US" dirty="0"/>
              <a:t> ng </a:t>
            </a:r>
            <a:r>
              <a:rPr lang="en-US" dirty="0" err="1"/>
              <a:t>matinding</a:t>
            </a:r>
            <a:r>
              <a:rPr lang="en-US" dirty="0"/>
              <a:t> </a:t>
            </a:r>
            <a:r>
              <a:rPr lang="en-US" dirty="0" err="1"/>
              <a:t>damdamin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ng </a:t>
            </a:r>
            <a:r>
              <a:rPr lang="en-US" dirty="0" err="1"/>
              <a:t>tuwa,pagkagulat</a:t>
            </a:r>
            <a:r>
              <a:rPr lang="en-US" dirty="0"/>
              <a:t>, </a:t>
            </a:r>
            <a:r>
              <a:rPr lang="en-US" dirty="0" err="1"/>
              <a:t>paghanga</a:t>
            </a:r>
            <a:r>
              <a:rPr lang="en-US" dirty="0"/>
              <a:t>, </a:t>
            </a:r>
            <a:r>
              <a:rPr lang="en-US" dirty="0" err="1"/>
              <a:t>panghihinayang</a:t>
            </a:r>
            <a:r>
              <a:rPr lang="en-US" dirty="0"/>
              <a:t> at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smtClean="0"/>
              <a:t>pa.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 smtClean="0"/>
              <a:t>: </a:t>
            </a:r>
            <a:r>
              <a:rPr lang="en-US" dirty="0" err="1" smtClean="0"/>
              <a:t>magaling</a:t>
            </a:r>
            <a:r>
              <a:rPr lang="en-US" dirty="0" smtClean="0"/>
              <a:t>! Wow! </a:t>
            </a:r>
            <a:r>
              <a:rPr lang="en-US" dirty="0" err="1" smtClean="0"/>
              <a:t>Nako</a:t>
            </a:r>
            <a:r>
              <a:rPr lang="en-US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Magbigay</a:t>
            </a:r>
            <a:r>
              <a:rPr lang="en-US" dirty="0" smtClean="0"/>
              <a:t> ng </a:t>
            </a:r>
            <a:r>
              <a:rPr lang="en-US" dirty="0" err="1" smtClean="0"/>
              <a:t>halimbawa</a:t>
            </a:r>
            <a:r>
              <a:rPr lang="en-US" dirty="0"/>
              <a:t> </a:t>
            </a:r>
            <a:r>
              <a:rPr lang="en-US" dirty="0" smtClean="0"/>
              <a:t>sa mga </a:t>
            </a:r>
            <a:r>
              <a:rPr lang="en-US" dirty="0" err="1" smtClean="0"/>
              <a:t>sumusunod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 err="1" smtClean="0"/>
              <a:t>Pasalaysay</a:t>
            </a:r>
            <a:r>
              <a:rPr lang="en-US" dirty="0" smtClean="0"/>
              <a:t> o </a:t>
            </a:r>
            <a:r>
              <a:rPr lang="en-US" dirty="0" err="1" smtClean="0"/>
              <a:t>paturol</a:t>
            </a: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err="1" smtClean="0"/>
              <a:t>Patanong</a:t>
            </a: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err="1" smtClean="0"/>
              <a:t>Padamdam</a:t>
            </a: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err="1" smtClean="0"/>
              <a:t>pautos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5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Tukuyin</a:t>
            </a:r>
            <a:r>
              <a:rPr lang="en-US" dirty="0" smtClean="0"/>
              <a:t> kung </a:t>
            </a:r>
            <a:r>
              <a:rPr lang="en-US" dirty="0" err="1" smtClean="0"/>
              <a:t>karaniwan</a:t>
            </a:r>
            <a:r>
              <a:rPr lang="en-US" dirty="0" smtClean="0"/>
              <a:t> o di </a:t>
            </a:r>
            <a:r>
              <a:rPr lang="en-US" dirty="0" err="1" smtClean="0"/>
              <a:t>karaniwan</a:t>
            </a:r>
            <a:r>
              <a:rPr lang="en-US" dirty="0" smtClean="0"/>
              <a:t> ang </a:t>
            </a:r>
            <a:r>
              <a:rPr lang="en-US" dirty="0" err="1" smtClean="0"/>
              <a:t>pangungusa</a:t>
            </a:r>
            <a:r>
              <a:rPr lang="en-US" dirty="0" err="1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en-US" sz="3200" dirty="0" err="1" smtClean="0"/>
              <a:t>Dumalo</a:t>
            </a:r>
            <a:r>
              <a:rPr lang="en-US" sz="3200" dirty="0" smtClean="0"/>
              <a:t> </a:t>
            </a:r>
            <a:r>
              <a:rPr lang="en-US" sz="3200" dirty="0"/>
              <a:t>sa </a:t>
            </a:r>
            <a:r>
              <a:rPr lang="en-US" sz="3200" dirty="0" err="1"/>
              <a:t>pulong</a:t>
            </a:r>
            <a:r>
              <a:rPr lang="en-US" sz="3200" dirty="0"/>
              <a:t> ang mga </a:t>
            </a:r>
            <a:r>
              <a:rPr lang="en-US" sz="3200" dirty="0" err="1" smtClean="0"/>
              <a:t>tao</a:t>
            </a:r>
            <a:r>
              <a:rPr lang="en-US" sz="3200" dirty="0" smtClean="0"/>
              <a:t>.</a:t>
            </a:r>
          </a:p>
          <a:p>
            <a:pPr marL="514350" indent="-514350" fontAlgn="base">
              <a:buAutoNum type="arabicPeriod"/>
            </a:pPr>
            <a:r>
              <a:rPr lang="en-US" sz="3200" dirty="0" err="1" smtClean="0"/>
              <a:t>Naghihintay</a:t>
            </a:r>
            <a:r>
              <a:rPr lang="en-US" sz="3200" dirty="0" smtClean="0"/>
              <a:t> </a:t>
            </a:r>
            <a:r>
              <a:rPr lang="en-US" sz="3200" dirty="0"/>
              <a:t>ng </a:t>
            </a:r>
            <a:r>
              <a:rPr lang="en-US" sz="3200" dirty="0" err="1"/>
              <a:t>matagal</a:t>
            </a:r>
            <a:r>
              <a:rPr lang="en-US" sz="3200" dirty="0"/>
              <a:t> ang mga </a:t>
            </a:r>
            <a:r>
              <a:rPr lang="en-US" sz="3200" dirty="0" err="1" smtClean="0"/>
              <a:t>bata</a:t>
            </a:r>
            <a:r>
              <a:rPr lang="en-US" sz="3200" dirty="0" smtClean="0"/>
              <a:t>.</a:t>
            </a:r>
            <a:endParaRPr lang="en-US" sz="3200" dirty="0"/>
          </a:p>
          <a:p>
            <a:pPr marL="514350" indent="-514350" fontAlgn="base">
              <a:buAutoNum type="arabicPeriod"/>
            </a:pPr>
            <a:r>
              <a:rPr lang="en-US" sz="3200" dirty="0" err="1" smtClean="0"/>
              <a:t>Ipamamahagi</a:t>
            </a:r>
            <a:r>
              <a:rPr lang="en-US" sz="3200" dirty="0" smtClean="0"/>
              <a:t> </a:t>
            </a:r>
            <a:r>
              <a:rPr lang="en-US" sz="3200" dirty="0" err="1"/>
              <a:t>na</a:t>
            </a:r>
            <a:r>
              <a:rPr lang="en-US" sz="3200" dirty="0"/>
              <a:t> ang </a:t>
            </a:r>
            <a:r>
              <a:rPr lang="en-US" sz="3200" dirty="0" err="1"/>
              <a:t>bigas</a:t>
            </a:r>
            <a:r>
              <a:rPr lang="en-US" sz="3200" dirty="0"/>
              <a:t> sa </a:t>
            </a:r>
            <a:r>
              <a:rPr lang="en-US" sz="3200" dirty="0" err="1"/>
              <a:t>sako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 smtClean="0"/>
              <a:t>4. </a:t>
            </a:r>
            <a:r>
              <a:rPr lang="en-US" sz="3200" dirty="0" err="1"/>
              <a:t>Nagbabasa</a:t>
            </a:r>
            <a:r>
              <a:rPr lang="en-US" sz="3200" dirty="0"/>
              <a:t> sa </a:t>
            </a:r>
            <a:r>
              <a:rPr lang="en-US" sz="3200" dirty="0" err="1"/>
              <a:t>aklatan</a:t>
            </a:r>
            <a:r>
              <a:rPr lang="en-US" sz="3200" dirty="0"/>
              <a:t> ang mga </a:t>
            </a:r>
            <a:r>
              <a:rPr lang="en-US" sz="3200" dirty="0" err="1" smtClean="0"/>
              <a:t>bata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5. </a:t>
            </a:r>
            <a:r>
              <a:rPr lang="en-US" sz="3200" dirty="0" err="1" smtClean="0"/>
              <a:t>Sila</a:t>
            </a:r>
            <a:r>
              <a:rPr lang="en-US" sz="3200" dirty="0" smtClean="0"/>
              <a:t> </a:t>
            </a:r>
            <a:r>
              <a:rPr lang="en-US" sz="3200" dirty="0"/>
              <a:t>ay </a:t>
            </a:r>
            <a:r>
              <a:rPr lang="en-US" sz="3200" dirty="0" err="1"/>
              <a:t>tahimik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nagbubukas</a:t>
            </a:r>
            <a:r>
              <a:rPr lang="en-US" sz="3200" dirty="0"/>
              <a:t> ng </a:t>
            </a:r>
            <a:r>
              <a:rPr lang="en-US" sz="3200" dirty="0" err="1"/>
              <a:t>aklat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5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err="1" smtClean="0"/>
              <a:t>Pangungusap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ang</a:t>
            </a:r>
            <a:r>
              <a:rPr lang="en-US" dirty="0"/>
              <a:t> </a:t>
            </a:r>
            <a:r>
              <a:rPr lang="en-US" b="1" dirty="0" err="1"/>
              <a:t>pangungusap</a:t>
            </a:r>
            <a:r>
              <a:rPr lang="en-US" dirty="0"/>
              <a:t> ay </a:t>
            </a:r>
            <a:r>
              <a:rPr lang="en-US" dirty="0" err="1"/>
              <a:t>lipon</a:t>
            </a:r>
            <a:r>
              <a:rPr lang="en-US" dirty="0"/>
              <a:t> ng mga </a:t>
            </a:r>
            <a:r>
              <a:rPr lang="en-US" dirty="0" err="1">
                <a:hlinkClick r:id="rId2" tooltip="Salita"/>
              </a:rPr>
              <a:t>salita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nagpapahayag</a:t>
            </a:r>
            <a:r>
              <a:rPr lang="en-US" dirty="0"/>
              <a:t> ng </a:t>
            </a:r>
            <a:r>
              <a:rPr lang="en-US" dirty="0" err="1"/>
              <a:t>buong</a:t>
            </a:r>
            <a:r>
              <a:rPr lang="en-US" dirty="0"/>
              <a:t> </a:t>
            </a:r>
            <a:r>
              <a:rPr lang="en-US" dirty="0" err="1">
                <a:hlinkClick r:id="rId3" tooltip="Diwa"/>
              </a:rPr>
              <a:t>diwa</a:t>
            </a:r>
            <a:r>
              <a:rPr lang="en-US" dirty="0"/>
              <a:t>. </a:t>
            </a:r>
            <a:r>
              <a:rPr lang="en-US" dirty="0" err="1"/>
              <a:t>Binubuo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 ng </a:t>
            </a:r>
            <a:r>
              <a:rPr lang="en-US" dirty="0" err="1"/>
              <a:t>panlahat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sangkap</a:t>
            </a:r>
            <a:r>
              <a:rPr lang="en-US" dirty="0"/>
              <a:t>, ang </a:t>
            </a:r>
            <a:r>
              <a:rPr lang="en-US" dirty="0" err="1"/>
              <a:t>panaguri</a:t>
            </a:r>
            <a:r>
              <a:rPr lang="en-US" dirty="0"/>
              <a:t> at ang </a:t>
            </a:r>
            <a:r>
              <a:rPr lang="en-US" dirty="0" err="1"/>
              <a:t>paksa</a:t>
            </a:r>
            <a:r>
              <a:rPr lang="en-US" dirty="0"/>
              <a:t> </a:t>
            </a:r>
            <a:r>
              <a:rPr lang="en-US" dirty="0" err="1"/>
              <a:t>subalit</a:t>
            </a:r>
            <a:r>
              <a:rPr lang="en-US" dirty="0"/>
              <a:t> </a:t>
            </a:r>
            <a:r>
              <a:rPr lang="en-US" dirty="0" err="1"/>
              <a:t>buo</a:t>
            </a:r>
            <a:r>
              <a:rPr lang="en-US" dirty="0"/>
              <a:t> ang </a:t>
            </a:r>
            <a:r>
              <a:rPr lang="en-US" dirty="0" err="1"/>
              <a:t>diwa</a:t>
            </a:r>
            <a:r>
              <a:rPr lang="en-US" dirty="0"/>
              <a:t>.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120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Tukuyin</a:t>
            </a:r>
            <a:r>
              <a:rPr lang="en-US" dirty="0" smtClean="0"/>
              <a:t> ang </a:t>
            </a:r>
            <a:r>
              <a:rPr lang="en-US" dirty="0" err="1" smtClean="0"/>
              <a:t>panguri</a:t>
            </a:r>
            <a:r>
              <a:rPr lang="en-US" dirty="0" smtClean="0"/>
              <a:t> at </a:t>
            </a:r>
            <a:r>
              <a:rPr lang="en-US" dirty="0" err="1" smtClean="0"/>
              <a:t>simuno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fontAlgn="base">
              <a:buAutoNum type="arabicPeriod"/>
            </a:pPr>
            <a:r>
              <a:rPr lang="en-US" dirty="0" err="1" smtClean="0"/>
              <a:t>Unti-unting</a:t>
            </a:r>
            <a:r>
              <a:rPr lang="en-US" dirty="0" smtClean="0"/>
              <a:t> </a:t>
            </a:r>
            <a:r>
              <a:rPr lang="en-US" dirty="0" err="1"/>
              <a:t>nagbago</a:t>
            </a:r>
            <a:r>
              <a:rPr lang="en-US" dirty="0"/>
              <a:t> ang </a:t>
            </a:r>
            <a:r>
              <a:rPr lang="en-US" dirty="0" err="1"/>
              <a:t>ugali</a:t>
            </a:r>
            <a:r>
              <a:rPr lang="en-US" dirty="0"/>
              <a:t> </a:t>
            </a:r>
            <a:r>
              <a:rPr lang="en-US" dirty="0" err="1" smtClean="0"/>
              <a:t>niya</a:t>
            </a:r>
            <a:endParaRPr lang="en-US" dirty="0"/>
          </a:p>
          <a:p>
            <a:pPr marL="742950" indent="-742950" fontAlgn="base">
              <a:buAutoNum type="arabicPeriod"/>
            </a:pPr>
            <a:r>
              <a:rPr lang="en-US" dirty="0" err="1" smtClean="0"/>
              <a:t>Natuto</a:t>
            </a:r>
            <a:r>
              <a:rPr lang="en-US" dirty="0" smtClean="0"/>
              <a:t> </a:t>
            </a:r>
            <a:r>
              <a:rPr lang="en-US" dirty="0" err="1"/>
              <a:t>siyang</a:t>
            </a:r>
            <a:r>
              <a:rPr lang="en-US" dirty="0"/>
              <a:t> </a:t>
            </a:r>
            <a:r>
              <a:rPr lang="en-US" dirty="0" err="1" smtClean="0"/>
              <a:t>magsigarilyo</a:t>
            </a:r>
            <a:endParaRPr lang="en-US" dirty="0"/>
          </a:p>
          <a:p>
            <a:pPr marL="742950" indent="-742950" fontAlgn="base">
              <a:buAutoNum type="arabicPeriod"/>
            </a:pPr>
            <a:r>
              <a:rPr lang="en-US" dirty="0" err="1" smtClean="0"/>
              <a:t>Nakiusap</a:t>
            </a:r>
            <a:r>
              <a:rPr lang="en-US" dirty="0" smtClean="0"/>
              <a:t> </a:t>
            </a:r>
            <a:r>
              <a:rPr lang="en-US" dirty="0"/>
              <a:t>ang </a:t>
            </a:r>
            <a:r>
              <a:rPr lang="en-US" dirty="0" err="1"/>
              <a:t>ina</a:t>
            </a:r>
            <a:r>
              <a:rPr lang="en-US" dirty="0"/>
              <a:t> ni </a:t>
            </a:r>
            <a:r>
              <a:rPr lang="en-US" dirty="0" err="1" smtClean="0"/>
              <a:t>Obet</a:t>
            </a:r>
            <a:endParaRPr lang="en-US" dirty="0"/>
          </a:p>
          <a:p>
            <a:pPr marL="742950" indent="-742950" fontAlgn="base">
              <a:buAutoNum type="arabicPeriod"/>
            </a:pPr>
            <a:r>
              <a:rPr lang="en-US" dirty="0" err="1" smtClean="0"/>
              <a:t>Nadakip</a:t>
            </a:r>
            <a:r>
              <a:rPr lang="en-US" dirty="0" smtClean="0"/>
              <a:t> </a:t>
            </a:r>
            <a:r>
              <a:rPr lang="en-US" dirty="0"/>
              <a:t>ng </a:t>
            </a:r>
            <a:r>
              <a:rPr lang="en-US" dirty="0" err="1"/>
              <a:t>dalawang</a:t>
            </a:r>
            <a:r>
              <a:rPr lang="en-US" dirty="0"/>
              <a:t> </a:t>
            </a:r>
            <a:r>
              <a:rPr lang="en-US" dirty="0" err="1"/>
              <a:t>pulis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Obet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Siya</a:t>
            </a:r>
            <a:r>
              <a:rPr lang="en-US" dirty="0" smtClean="0"/>
              <a:t> y </a:t>
            </a:r>
            <a:r>
              <a:rPr lang="en-US" dirty="0" err="1" smtClean="0"/>
              <a:t>nanghiram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4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Mga </a:t>
            </a:r>
            <a:r>
              <a:rPr lang="en-US" dirty="0" err="1" smtClean="0">
                <a:solidFill>
                  <a:srgbClr val="FFFF00"/>
                </a:solidFill>
              </a:rPr>
              <a:t>ayos</a:t>
            </a:r>
            <a:r>
              <a:rPr lang="en-US" dirty="0" smtClean="0">
                <a:solidFill>
                  <a:srgbClr val="FFFF00"/>
                </a:solidFill>
              </a:rPr>
              <a:t> ng </a:t>
            </a:r>
            <a:r>
              <a:rPr lang="en-US" dirty="0" err="1" smtClean="0">
                <a:solidFill>
                  <a:srgbClr val="FFFF00"/>
                </a:solidFill>
              </a:rPr>
              <a:t>pangungusap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28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dalawang</a:t>
            </a:r>
            <a:r>
              <a:rPr lang="en-US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ayos</a:t>
            </a:r>
            <a:r>
              <a:rPr lang="en-US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8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pangungusap</a:t>
            </a:r>
            <a:r>
              <a:rPr lang="en-US" sz="28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karaniwan</a:t>
            </a:r>
            <a:r>
              <a:rPr lang="en-US" sz="280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di-</a:t>
            </a:r>
            <a:r>
              <a:rPr lang="en-US" sz="28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karaniwan</a:t>
            </a:r>
            <a:r>
              <a:rPr lang="en-US" sz="280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Kung </a:t>
            </a:r>
            <a:r>
              <a:rPr lang="en-US" dirty="0"/>
              <a:t>ang </a:t>
            </a:r>
            <a:r>
              <a:rPr lang="en-US" dirty="0" err="1"/>
              <a:t>panaguri</a:t>
            </a:r>
            <a:r>
              <a:rPr lang="en-US" dirty="0"/>
              <a:t> ay </a:t>
            </a:r>
            <a:r>
              <a:rPr lang="en-US" dirty="0" err="1"/>
              <a:t>nauuna</a:t>
            </a:r>
            <a:r>
              <a:rPr lang="en-US" dirty="0"/>
              <a:t> </a:t>
            </a:r>
            <a:r>
              <a:rPr lang="en-US" dirty="0" err="1"/>
              <a:t>kaysa</a:t>
            </a:r>
            <a:r>
              <a:rPr lang="en-US" dirty="0"/>
              <a:t> </a:t>
            </a:r>
            <a:r>
              <a:rPr lang="en-US" dirty="0" err="1"/>
              <a:t>simuno</a:t>
            </a:r>
            <a:r>
              <a:rPr lang="en-US" dirty="0"/>
              <a:t>, </a:t>
            </a:r>
            <a:r>
              <a:rPr lang="en-US" dirty="0" smtClean="0"/>
              <a:t>ang </a:t>
            </a:r>
            <a:r>
              <a:rPr lang="en-US" dirty="0" err="1"/>
              <a:t>pangungusap</a:t>
            </a:r>
            <a:r>
              <a:rPr lang="en-US" dirty="0"/>
              <a:t> ay </a:t>
            </a:r>
            <a:r>
              <a:rPr lang="en-US" dirty="0" err="1"/>
              <a:t>nasa</a:t>
            </a:r>
            <a:r>
              <a:rPr lang="en-US" dirty="0"/>
              <a:t> </a:t>
            </a:r>
            <a:r>
              <a:rPr lang="en-US" dirty="0" err="1"/>
              <a:t>karaniwang</a:t>
            </a:r>
            <a:r>
              <a:rPr lang="en-US" dirty="0"/>
              <a:t> </a:t>
            </a:r>
            <a:r>
              <a:rPr lang="en-US" dirty="0" err="1" smtClean="0"/>
              <a:t>ayos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i="1" dirty="0" err="1" smtClean="0"/>
              <a:t>Bumili</a:t>
            </a:r>
            <a:r>
              <a:rPr lang="en-US" i="1" dirty="0" smtClean="0"/>
              <a:t> </a:t>
            </a:r>
            <a:r>
              <a:rPr lang="en-US" i="1" dirty="0"/>
              <a:t>ng </a:t>
            </a:r>
            <a:r>
              <a:rPr lang="en-US" i="1" dirty="0" err="1"/>
              <a:t>bagong</a:t>
            </a:r>
            <a:r>
              <a:rPr lang="en-US" i="1" dirty="0"/>
              <a:t> </a:t>
            </a:r>
            <a:r>
              <a:rPr lang="en-US" i="1" dirty="0" err="1"/>
              <a:t>sasakyan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Juan.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4114800"/>
            <a:ext cx="5867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86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panaguri</a:t>
            </a:r>
            <a:endParaRPr lang="en-US" sz="4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kung ang </a:t>
            </a:r>
            <a:r>
              <a:rPr lang="en-US" dirty="0" err="1"/>
              <a:t>simuno</a:t>
            </a:r>
            <a:r>
              <a:rPr lang="en-US" dirty="0"/>
              <a:t> </a:t>
            </a:r>
            <a:r>
              <a:rPr lang="en-US" dirty="0" err="1"/>
              <a:t>naman</a:t>
            </a:r>
            <a:r>
              <a:rPr lang="en-US" dirty="0"/>
              <a:t> ang </a:t>
            </a:r>
            <a:r>
              <a:rPr lang="en-US" dirty="0" err="1"/>
              <a:t>nauuna</a:t>
            </a:r>
            <a:r>
              <a:rPr lang="en-US" dirty="0"/>
              <a:t> </a:t>
            </a:r>
            <a:r>
              <a:rPr lang="en-US" dirty="0" err="1"/>
              <a:t>kaysa</a:t>
            </a:r>
            <a:r>
              <a:rPr lang="en-US" dirty="0"/>
              <a:t> sa </a:t>
            </a:r>
            <a:r>
              <a:rPr lang="en-US" dirty="0" err="1"/>
              <a:t>panaguri</a:t>
            </a:r>
            <a:r>
              <a:rPr lang="en-US" dirty="0"/>
              <a:t>, ang </a:t>
            </a:r>
            <a:r>
              <a:rPr lang="en-US" dirty="0" err="1"/>
              <a:t>pangungusap</a:t>
            </a:r>
            <a:r>
              <a:rPr lang="en-US" dirty="0"/>
              <a:t> ay </a:t>
            </a:r>
            <a:r>
              <a:rPr lang="en-US" dirty="0" err="1"/>
              <a:t>nasa</a:t>
            </a:r>
            <a:r>
              <a:rPr lang="en-US" dirty="0"/>
              <a:t> di-</a:t>
            </a:r>
            <a:r>
              <a:rPr lang="en-US" dirty="0" err="1"/>
              <a:t>karaniwan</a:t>
            </a:r>
            <a:r>
              <a:rPr lang="en-US" dirty="0"/>
              <a:t> </a:t>
            </a:r>
            <a:r>
              <a:rPr lang="en-US" dirty="0" err="1"/>
              <a:t>ayos</a:t>
            </a:r>
            <a:r>
              <a:rPr lang="en-US" dirty="0"/>
              <a:t>. Ang </a:t>
            </a:r>
            <a:r>
              <a:rPr lang="en-US" dirty="0" err="1"/>
              <a:t>panandang</a:t>
            </a:r>
            <a:r>
              <a:rPr lang="en-US" dirty="0"/>
              <a:t> "ay" ay </a:t>
            </a:r>
            <a:r>
              <a:rPr lang="en-US" dirty="0" err="1"/>
              <a:t>kadalasang</a:t>
            </a:r>
            <a:r>
              <a:rPr lang="en-US" dirty="0"/>
              <a:t> </a:t>
            </a:r>
            <a:r>
              <a:rPr lang="en-US" dirty="0" err="1"/>
              <a:t>makikita</a:t>
            </a:r>
            <a:r>
              <a:rPr lang="en-US" dirty="0"/>
              <a:t> sa mga </a:t>
            </a:r>
            <a:r>
              <a:rPr lang="en-US" dirty="0" err="1"/>
              <a:t>pangungusap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nasa</a:t>
            </a:r>
            <a:r>
              <a:rPr lang="en-US" dirty="0"/>
              <a:t> di </a:t>
            </a:r>
            <a:r>
              <a:rPr lang="en-US" dirty="0" err="1"/>
              <a:t>karaniwang</a:t>
            </a:r>
            <a:r>
              <a:rPr lang="en-US" dirty="0"/>
              <a:t> </a:t>
            </a:r>
            <a:r>
              <a:rPr lang="en-US" dirty="0" err="1" smtClean="0"/>
              <a:t>ayos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Si </a:t>
            </a:r>
            <a:r>
              <a:rPr lang="en-US" i="1" dirty="0"/>
              <a:t>Juan ay </a:t>
            </a:r>
            <a:r>
              <a:rPr lang="en-US" i="1" dirty="0" err="1"/>
              <a:t>bumili</a:t>
            </a:r>
            <a:r>
              <a:rPr lang="en-US" i="1" dirty="0"/>
              <a:t> ng </a:t>
            </a:r>
            <a:r>
              <a:rPr lang="en-US" i="1" dirty="0" err="1"/>
              <a:t>bagong</a:t>
            </a:r>
            <a:r>
              <a:rPr lang="en-US" i="1" dirty="0"/>
              <a:t> </a:t>
            </a:r>
            <a:r>
              <a:rPr lang="en-US" i="1" dirty="0" err="1"/>
              <a:t>sasakyan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4267200"/>
            <a:ext cx="2667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5469775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simuno</a:t>
            </a:r>
            <a:endParaRPr lang="en-US" sz="4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Uri ng mga </a:t>
            </a:r>
            <a:r>
              <a:rPr lang="en-US" b="1" dirty="0" err="1" smtClean="0"/>
              <a:t>pangungusap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dirty="0" err="1"/>
              <a:t>Ayon</a:t>
            </a:r>
            <a:r>
              <a:rPr lang="en-US" dirty="0"/>
              <a:t> sa </a:t>
            </a:r>
            <a:r>
              <a:rPr lang="en-US" dirty="0" err="1"/>
              <a:t>pangungusap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walang</a:t>
            </a:r>
            <a:r>
              <a:rPr lang="en-US" dirty="0"/>
              <a:t> </a:t>
            </a:r>
            <a:r>
              <a:rPr lang="en-US" dirty="0" err="1" smtClean="0"/>
              <a:t>paksa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pangungusap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eksistensyal</a:t>
            </a:r>
            <a:r>
              <a:rPr lang="en-US" dirty="0"/>
              <a:t> - </a:t>
            </a:r>
            <a:r>
              <a:rPr lang="en-US" dirty="0" err="1"/>
              <a:t>nagpapahayag</a:t>
            </a:r>
            <a:r>
              <a:rPr lang="en-US" dirty="0"/>
              <a:t> ng </a:t>
            </a:r>
            <a:r>
              <a:rPr lang="en-US" dirty="0" err="1"/>
              <a:t>pagkamayroon</a:t>
            </a:r>
            <a:r>
              <a:rPr lang="en-US" dirty="0"/>
              <a:t> ng </a:t>
            </a:r>
            <a:r>
              <a:rPr lang="en-US" dirty="0" err="1"/>
              <a:t>isa</a:t>
            </a:r>
            <a:r>
              <a:rPr lang="en-US" dirty="0"/>
              <a:t> o </a:t>
            </a:r>
            <a:r>
              <a:rPr lang="en-US" dirty="0" err="1"/>
              <a:t>higit</a:t>
            </a:r>
            <a:r>
              <a:rPr lang="en-US" dirty="0"/>
              <a:t> pang </a:t>
            </a:r>
            <a:r>
              <a:rPr lang="en-US" u="sng" dirty="0" err="1">
                <a:hlinkClick r:id="rId2" tooltip="Tao"/>
              </a:rPr>
              <a:t>tao</a:t>
            </a:r>
            <a:r>
              <a:rPr lang="en-US" dirty="0"/>
              <a:t>, </a:t>
            </a:r>
            <a:r>
              <a:rPr lang="en-US" dirty="0" err="1"/>
              <a:t>atbp</a:t>
            </a:r>
            <a:r>
              <a:rPr lang="en-US" dirty="0"/>
              <a:t>. </a:t>
            </a:r>
            <a:r>
              <a:rPr lang="en-US" dirty="0" err="1"/>
              <a:t>Pinangungunahan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 ng may o </a:t>
            </a:r>
            <a:r>
              <a:rPr lang="en-US" dirty="0" err="1"/>
              <a:t>mayroon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/>
              <a:t>Mayroon</a:t>
            </a:r>
            <a:r>
              <a:rPr lang="en-US" i="1" dirty="0"/>
              <a:t> </a:t>
            </a:r>
            <a:r>
              <a:rPr lang="en-US" i="1" dirty="0" err="1"/>
              <a:t>daw</a:t>
            </a:r>
            <a:r>
              <a:rPr lang="en-US" i="1" dirty="0"/>
              <a:t> </a:t>
            </a:r>
            <a:r>
              <a:rPr lang="en-US" i="1" dirty="0" err="1"/>
              <a:t>ganito</a:t>
            </a:r>
            <a:r>
              <a:rPr lang="en-US" i="1" dirty="0"/>
              <a:t> </a:t>
            </a:r>
            <a:r>
              <a:rPr lang="en-US" i="1" dirty="0" err="1"/>
              <a:t>roon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55626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pangungusap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pahanga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nagpapahayag</a:t>
            </a:r>
            <a:r>
              <a:rPr lang="en-US" dirty="0"/>
              <a:t> ng </a:t>
            </a:r>
            <a:r>
              <a:rPr lang="en-US" dirty="0" err="1"/>
              <a:t>damdaming</a:t>
            </a:r>
            <a:r>
              <a:rPr lang="en-US" dirty="0"/>
              <a:t> </a:t>
            </a:r>
            <a:r>
              <a:rPr lang="en-US" dirty="0" err="1"/>
              <a:t>paghanga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/>
              <a:t>Kayganda</a:t>
            </a:r>
            <a:r>
              <a:rPr lang="en-US" i="1" dirty="0"/>
              <a:t> ng </a:t>
            </a:r>
            <a:r>
              <a:rPr lang="en-US" i="1" dirty="0" err="1"/>
              <a:t>babaing</a:t>
            </a:r>
            <a:r>
              <a:rPr lang="en-US" i="1" dirty="0"/>
              <a:t> </a:t>
            </a:r>
            <a:r>
              <a:rPr lang="en-US" i="1" dirty="0" err="1"/>
              <a:t>iyun</a:t>
            </a:r>
            <a:r>
              <a:rPr lang="en-US" i="1" dirty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sambitla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tumutukoy</a:t>
            </a:r>
            <a:r>
              <a:rPr lang="en-US" dirty="0"/>
              <a:t> sa mga </a:t>
            </a:r>
            <a:r>
              <a:rPr lang="en-US" dirty="0" err="1"/>
              <a:t>iisahin</a:t>
            </a:r>
            <a:r>
              <a:rPr lang="en-US" dirty="0"/>
              <a:t> o </a:t>
            </a:r>
            <a:r>
              <a:rPr lang="en-US" dirty="0" err="1"/>
              <a:t>dadalawahing</a:t>
            </a:r>
            <a:r>
              <a:rPr lang="en-US" dirty="0"/>
              <a:t> </a:t>
            </a:r>
            <a:r>
              <a:rPr lang="en-US" dirty="0" err="1"/>
              <a:t>pantig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nagpapahayag</a:t>
            </a:r>
            <a:r>
              <a:rPr lang="en-US" dirty="0"/>
              <a:t> ng </a:t>
            </a:r>
            <a:r>
              <a:rPr lang="en-US" dirty="0" err="1"/>
              <a:t>matinding</a:t>
            </a:r>
            <a:r>
              <a:rPr lang="en-US" dirty="0"/>
              <a:t> </a:t>
            </a:r>
            <a:r>
              <a:rPr lang="en-US" dirty="0" err="1"/>
              <a:t>damdamin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/>
              <a:t>Aray</a:t>
            </a:r>
            <a:r>
              <a:rPr lang="en-US" i="1" dirty="0" smtClean="0"/>
              <a:t>!, </a:t>
            </a:r>
            <a:r>
              <a:rPr lang="en-US" i="1" dirty="0" err="1" smtClean="0"/>
              <a:t>naku</a:t>
            </a:r>
            <a:r>
              <a:rPr lang="en-US" i="1" dirty="0" smtClean="0"/>
              <a:t> </a:t>
            </a:r>
            <a:r>
              <a:rPr lang="en-US" i="1" dirty="0" err="1" smtClean="0"/>
              <a:t>po</a:t>
            </a:r>
            <a:r>
              <a:rPr lang="en-US" i="1" dirty="0" smtClean="0"/>
              <a:t>!, </a:t>
            </a:r>
            <a:r>
              <a:rPr lang="en-US" i="1" dirty="0" err="1" smtClean="0"/>
              <a:t>diyos</a:t>
            </a:r>
            <a:r>
              <a:rPr lang="en-US" i="1" dirty="0" smtClean="0"/>
              <a:t> </a:t>
            </a:r>
            <a:r>
              <a:rPr lang="en-US" i="1" dirty="0" err="1" smtClean="0"/>
              <a:t>ko</a:t>
            </a:r>
            <a:r>
              <a:rPr lang="en-US" i="1" dirty="0" smtClean="0"/>
              <a:t> </a:t>
            </a:r>
            <a:r>
              <a:rPr lang="en-US" i="1" dirty="0" err="1" smtClean="0"/>
              <a:t>atbp</a:t>
            </a:r>
            <a:r>
              <a:rPr lang="en-US" i="1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pangungusap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pamanahon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nagsasaad</a:t>
            </a:r>
            <a:r>
              <a:rPr lang="en-US" dirty="0"/>
              <a:t> ng </a:t>
            </a:r>
            <a:r>
              <a:rPr lang="en-US" u="sng" dirty="0" err="1">
                <a:hlinkClick r:id="rId2" tooltip="Oras"/>
              </a:rPr>
              <a:t>oras</a:t>
            </a:r>
            <a:r>
              <a:rPr lang="en-US" dirty="0"/>
              <a:t> o </a:t>
            </a:r>
            <a:r>
              <a:rPr lang="en-US" dirty="0" err="1"/>
              <a:t>uri</a:t>
            </a:r>
            <a:r>
              <a:rPr lang="en-US" dirty="0"/>
              <a:t> ng </a:t>
            </a:r>
            <a:r>
              <a:rPr lang="en-US" dirty="0" err="1"/>
              <a:t>panahon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/>
              <a:t>Maaga</a:t>
            </a:r>
            <a:r>
              <a:rPr lang="en-US" i="1" dirty="0"/>
              <a:t> </a:t>
            </a:r>
            <a:r>
              <a:rPr lang="en-US" i="1" dirty="0" smtClean="0"/>
              <a:t>pa, </a:t>
            </a:r>
            <a:r>
              <a:rPr lang="en-US" i="1" dirty="0" err="1" smtClean="0"/>
              <a:t>uulan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, </a:t>
            </a:r>
            <a:r>
              <a:rPr lang="en-US" i="1" dirty="0" err="1" smtClean="0"/>
              <a:t>maaraw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Mga </a:t>
            </a:r>
            <a:r>
              <a:rPr lang="en-US" dirty="0" err="1">
                <a:solidFill>
                  <a:srgbClr val="FFFF00"/>
                </a:solidFill>
              </a:rPr>
              <a:t>pormularyong</a:t>
            </a:r>
            <a:r>
              <a:rPr lang="en-US" dirty="0"/>
              <a:t> </a:t>
            </a:r>
            <a:r>
              <a:rPr lang="en-US" u="sng" dirty="0" err="1">
                <a:hlinkClick r:id="rId2" tooltip="Agham panlipunan"/>
              </a:rPr>
              <a:t>panlipunan</a:t>
            </a:r>
            <a:r>
              <a:rPr lang="en-US" dirty="0"/>
              <a:t> – mga </a:t>
            </a:r>
            <a:r>
              <a:rPr lang="en-US" dirty="0" err="1"/>
              <a:t>pagbati</a:t>
            </a:r>
            <a:r>
              <a:rPr lang="en-US" dirty="0"/>
              <a:t>, </a:t>
            </a:r>
            <a:r>
              <a:rPr lang="en-US" dirty="0" err="1"/>
              <a:t>pagbibigay-galang</a:t>
            </a:r>
            <a:r>
              <a:rPr lang="en-US" dirty="0"/>
              <a:t>, </a:t>
            </a:r>
            <a:r>
              <a:rPr lang="en-US" dirty="0" err="1"/>
              <a:t>atbp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nakagawian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sa </a:t>
            </a:r>
            <a:r>
              <a:rPr lang="en-US" dirty="0" err="1"/>
              <a:t>lipunang</a:t>
            </a:r>
            <a:r>
              <a:rPr lang="en-US" dirty="0"/>
              <a:t> </a:t>
            </a:r>
            <a:r>
              <a:rPr lang="en-US" u="sng" dirty="0">
                <a:hlinkClick r:id="rId3" tooltip="Pilipino"/>
              </a:rPr>
              <a:t>Pilipino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Halimbawa</a:t>
            </a:r>
            <a:r>
              <a:rPr lang="en-US" dirty="0"/>
              <a:t>: </a:t>
            </a:r>
            <a:r>
              <a:rPr lang="en-US" i="1" dirty="0" err="1"/>
              <a:t>Magandang</a:t>
            </a:r>
            <a:r>
              <a:rPr lang="en-US" i="1" dirty="0"/>
              <a:t> </a:t>
            </a:r>
            <a:r>
              <a:rPr lang="en-US" i="1" dirty="0" err="1"/>
              <a:t>umaga</a:t>
            </a:r>
            <a:r>
              <a:rPr lang="en-US" i="1" dirty="0"/>
              <a:t> </a:t>
            </a:r>
            <a:r>
              <a:rPr lang="en-US" i="1" dirty="0" err="1" smtClean="0"/>
              <a:t>po</a:t>
            </a:r>
            <a:r>
              <a:rPr lang="en-US" i="1" dirty="0" smtClean="0"/>
              <a:t>, </a:t>
            </a:r>
            <a:r>
              <a:rPr lang="en-US" i="1" dirty="0" err="1" smtClean="0"/>
              <a:t>kamusta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po</a:t>
            </a:r>
            <a:r>
              <a:rPr lang="en-US" i="1" dirty="0" smtClean="0"/>
              <a:t> kayo?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1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133</TotalTime>
  <Words>417</Words>
  <Application>Microsoft Office PowerPoint</Application>
  <PresentationFormat>On-screen Show (4:3)</PresentationFormat>
  <Paragraphs>74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blackboard</vt:lpstr>
      <vt:lpstr>Ang Ibat-ibang Uri Ng Pangungusap</vt:lpstr>
      <vt:lpstr>Pangungusap</vt:lpstr>
      <vt:lpstr>Mga ayos ng pangungusap</vt:lpstr>
      <vt:lpstr>PowerPoint Presentation</vt:lpstr>
      <vt:lpstr>Uri ng mga pangungusap (Ayon sa pangungusap na walang paksa)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Mga pangungusap na ayon sa gamit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Magbigay ng halimbawa sa mga sumusunod</vt:lpstr>
      <vt:lpstr>Tukuyin kung karaniwan o di karaniwan ang pangungusap</vt:lpstr>
      <vt:lpstr>Tukuyin ang panguri at simuno,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 Ibat-ibang Uri Ng Pangungusap</dc:title>
  <dc:creator>JILEXX</dc:creator>
  <cp:lastModifiedBy>JILEXX</cp:lastModifiedBy>
  <cp:revision>12</cp:revision>
  <dcterms:created xsi:type="dcterms:W3CDTF">2015-07-12T14:00:13Z</dcterms:created>
  <dcterms:modified xsi:type="dcterms:W3CDTF">2015-07-12T16:13:24Z</dcterms:modified>
</cp:coreProperties>
</file>